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326"/>
    <p:restoredTop sz="94682"/>
  </p:normalViewPr>
  <p:slideViewPr>
    <p:cSldViewPr snapToGrid="0" snapToObjects="1">
      <p:cViewPr>
        <p:scale>
          <a:sx n="90" d="100"/>
          <a:sy n="90" d="100"/>
        </p:scale>
        <p:origin x="37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50621-5CDA-2D42-8097-CF3E66EC6DBA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69842-D140-FC4B-B1E5-2E1CB6DF8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14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3C047A-0CDC-D146-8D4F-2722ECE105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2565B24-43E3-B34B-8B48-8B2DBDD0E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3B65322-CF7E-7849-AA84-38ECC3DB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E976DB3-C496-134C-9E00-01A4A79D7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62F8EB-9E25-0D49-B824-33568421B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0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61032A-6452-064F-A131-6A3090E6F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0E24D6A-9740-A44D-A8EC-973BB83ED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4004705-8556-9247-B560-FD2C06E3A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C17A4B-6CFD-CC4F-A368-C263A8AA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409599D-3B0F-D442-9700-BD582E3E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54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697029B-4252-F84A-87E5-6B4B84DACC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C9D6B6F-2A90-4C4C-B053-0A5FD41B6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E4F24DC-1250-E249-BA39-DAF012C97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57A8726-FC7C-3746-948F-448490414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81C8213-CAF5-A945-B888-CE0EA519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1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7FF416-944A-504D-8B50-349AEF5C4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D9D7EF8-54CA-B24C-A7D2-87063ADC1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C089DD3-0227-EE40-B32C-18237056B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3669DA0-884C-9643-9E43-F8FBE5F33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73831D-C5F8-6948-B5C9-9FF4F7518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8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EF4060-5662-3044-97EA-B4A65731A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2F28FC9-4B9C-1C4F-9E17-593856A2F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E77AE68-5091-7143-AD42-583E89FF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C17975-A9AB-AA4C-84CD-1CE5EAAC6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CA2AB70-B767-534B-B6BB-732AB7F4C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A622285-A580-644E-9F54-2DF01EEB6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922B6B-7396-1541-947E-C4A249926B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91F37DD-0859-1C4C-ABEF-597B63A40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C286F3D-DC5B-CB4F-A4D9-4C319C19B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457A081-CCAB-244A-9116-2ACF3C7C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10066BB-9965-664A-B373-927F6025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5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653072-C791-244A-BC7D-56DF06470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D0A8FD2-6D8D-CB48-8F80-C22F95F8F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BB1B692-069B-E040-9363-4D44B2180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DA0E909-E261-384B-A043-169998FFD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BC5290F-2810-844B-95D0-340868E90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273276A-E870-7A4E-8266-32783B31A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BD72EE7-B95B-D44B-99F2-0F215187E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4F9F39A6-91FD-814F-9946-793BBDB8F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E04AD-D3C0-404F-98C7-456CC434B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6D315B0-891A-CE40-BD56-D6B8AECB7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1C32905-0D26-2349-B714-E768362A9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CCAABEE-01D0-B348-8E75-63E87A4D9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8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4374CBF-7FA5-9E48-A6A7-E3C8004DA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FFDB02B3-0A7D-F146-A44A-9A2C7406B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DB8D21B-E327-EF45-A7A5-97A7E3CD2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67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1FCEDA-89CB-0C44-9B8E-9CAFAC8FF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DD268D7-EEAF-D041-99E3-D22F64A19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CABAB9F-C6B4-8045-A351-6752E586A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63EDF09-AD4C-C74E-B9CA-C67780E53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F4D7917-9109-674F-8B55-37B97457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B940765-8F92-EF4C-9C8E-C87B8451B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22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9D8474-64F6-664E-AEE5-59FF10C89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3E60F4E-3C73-D64A-BB5C-DD2E881D5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270775D-3107-FE4D-B645-AA80B47D2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FBD9F34-36E6-5A4F-81C7-309EB1202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68AF64E-0F4F-0340-8F07-0272D568E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9F370EB-EA6C-D242-8520-3F7236754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5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B5566A3-B930-A74D-93AC-CD51808AD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673AF5F-3653-CA43-900A-63A8630CB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C047ADE-7121-914E-8992-D40B1A8131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7F15B-E3FD-9348-B9D0-1A09319B5F91}" type="datetimeFigureOut">
              <a:rPr lang="en-US" smtClean="0"/>
              <a:t>11/27/19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EB5AC27-3318-FB42-912B-7790C1042C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F1E681A-12EB-304A-ADBE-D474105D5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E7479-A683-F545-8E14-AD840CB153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5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AC78DCD1-D63B-D145-B6EB-19AA53E9D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3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808038" y="1333500"/>
            <a:ext cx="2774950" cy="657225"/>
          </a:xfrm>
          <a:ln/>
        </p:spPr>
        <p:txBody>
          <a:bodyPr/>
          <a:lstStyle/>
          <a:p>
            <a:pPr marL="0" indent="0"/>
            <a:r>
              <a:rPr lang="x-none" altLang="zh-CN" sz="4000" b="1">
                <a:latin typeface="Conthrax SemiBold" charset="0"/>
                <a:sym typeface="Conthrax SemiBold" charset="0"/>
              </a:rPr>
              <a:t>GRUP 1</a:t>
            </a:r>
            <a:endParaRPr lang="x-none" altLang="zh-CN" sz="4000"/>
          </a:p>
        </p:txBody>
      </p:sp>
      <p:sp>
        <p:nvSpPr>
          <p:cNvPr id="4099" name="Title 1"/>
          <p:cNvSpPr>
            <a:spLocks noChangeArrowheads="1"/>
          </p:cNvSpPr>
          <p:nvPr/>
        </p:nvSpPr>
        <p:spPr bwMode="auto">
          <a:xfrm>
            <a:off x="912813" y="2533650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BANGKA BELITUNG</a:t>
            </a:r>
            <a:endParaRPr lang="x-none" altLang="en-US"/>
          </a:p>
        </p:txBody>
      </p:sp>
      <p:sp>
        <p:nvSpPr>
          <p:cNvPr id="4100" name="Title 1"/>
          <p:cNvSpPr>
            <a:spLocks noChangeArrowheads="1"/>
          </p:cNvSpPr>
          <p:nvPr/>
        </p:nvSpPr>
        <p:spPr bwMode="auto">
          <a:xfrm>
            <a:off x="912813" y="3327400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BENGKULU </a:t>
            </a:r>
            <a:endParaRPr lang="x-none" altLang="en-US"/>
          </a:p>
        </p:txBody>
      </p:sp>
      <p:sp>
        <p:nvSpPr>
          <p:cNvPr id="4101" name="Title 1"/>
          <p:cNvSpPr>
            <a:spLocks noChangeArrowheads="1"/>
          </p:cNvSpPr>
          <p:nvPr/>
        </p:nvSpPr>
        <p:spPr bwMode="auto">
          <a:xfrm>
            <a:off x="912813" y="4122738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SUMATERA UTARA</a:t>
            </a:r>
          </a:p>
        </p:txBody>
      </p:sp>
      <p:sp>
        <p:nvSpPr>
          <p:cNvPr id="4102" name="Title 1"/>
          <p:cNvSpPr>
            <a:spLocks noChangeArrowheads="1"/>
          </p:cNvSpPr>
          <p:nvPr/>
        </p:nvSpPr>
        <p:spPr bwMode="auto">
          <a:xfrm>
            <a:off x="4616450" y="2219325"/>
            <a:ext cx="607377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BANGKA BELITUNG</a:t>
            </a: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BENGKULU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  <p:sp>
        <p:nvSpPr>
          <p:cNvPr id="4103" name="Title 1"/>
          <p:cNvSpPr>
            <a:spLocks noChangeArrowheads="1"/>
          </p:cNvSpPr>
          <p:nvPr/>
        </p:nvSpPr>
        <p:spPr bwMode="auto">
          <a:xfrm>
            <a:off x="4616450" y="3462338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BENGKULU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SUMATERA UTARA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  <p:sp>
        <p:nvSpPr>
          <p:cNvPr id="4104" name="Title 1"/>
          <p:cNvSpPr>
            <a:spLocks noChangeArrowheads="1"/>
          </p:cNvSpPr>
          <p:nvPr/>
        </p:nvSpPr>
        <p:spPr bwMode="auto">
          <a:xfrm>
            <a:off x="4616450" y="4660900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SUMATERA UTARA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BANGKA BELITUNG</a:t>
            </a:r>
            <a:endParaRPr lang="x-none" altLang="en-US" sz="1600" dirty="0"/>
          </a:p>
          <a:p>
            <a:pPr algn="ctr">
              <a:lnSpc>
                <a:spcPct val="90000"/>
              </a:lnSpc>
            </a:pPr>
            <a:endParaRPr lang="x-none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374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808038" y="1333500"/>
            <a:ext cx="2774950" cy="657225"/>
          </a:xfrm>
          <a:ln/>
        </p:spPr>
        <p:txBody>
          <a:bodyPr/>
          <a:lstStyle/>
          <a:p>
            <a:pPr marL="0" indent="0"/>
            <a:r>
              <a:rPr lang="x-none" altLang="en-US" sz="4000" b="1">
                <a:latin typeface="Conthrax SemiBold" charset="0"/>
                <a:sym typeface="Conthrax SemiBold" charset="0"/>
              </a:rPr>
              <a:t>GRUP </a:t>
            </a:r>
            <a:r>
              <a:rPr lang="en-ID" altLang="en-US" sz="4000" b="1">
                <a:latin typeface="Conthrax SemiBold" charset="0"/>
                <a:sym typeface="Conthrax SemiBold" charset="0"/>
              </a:rPr>
              <a:t>2</a:t>
            </a:r>
            <a:endParaRPr lang="x-none" altLang="en-US" sz="4000"/>
          </a:p>
        </p:txBody>
      </p:sp>
      <p:sp>
        <p:nvSpPr>
          <p:cNvPr id="5123" name="Title 1"/>
          <p:cNvSpPr>
            <a:spLocks noChangeArrowheads="1"/>
          </p:cNvSpPr>
          <p:nvPr/>
        </p:nvSpPr>
        <p:spPr bwMode="auto">
          <a:xfrm>
            <a:off x="912813" y="2533650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BANTEN</a:t>
            </a:r>
          </a:p>
        </p:txBody>
      </p:sp>
      <p:sp>
        <p:nvSpPr>
          <p:cNvPr id="5124" name="Title 1"/>
          <p:cNvSpPr>
            <a:spLocks noChangeArrowheads="1"/>
          </p:cNvSpPr>
          <p:nvPr/>
        </p:nvSpPr>
        <p:spPr bwMode="auto">
          <a:xfrm>
            <a:off x="809625" y="3327400"/>
            <a:ext cx="287972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SUMATERA SELATAN</a:t>
            </a:r>
          </a:p>
        </p:txBody>
      </p:sp>
      <p:sp>
        <p:nvSpPr>
          <p:cNvPr id="5125" name="Title 1"/>
          <p:cNvSpPr>
            <a:spLocks noChangeArrowheads="1"/>
          </p:cNvSpPr>
          <p:nvPr/>
        </p:nvSpPr>
        <p:spPr bwMode="auto">
          <a:xfrm>
            <a:off x="912813" y="4122738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DKI JAKARTA</a:t>
            </a:r>
          </a:p>
        </p:txBody>
      </p:sp>
      <p:sp>
        <p:nvSpPr>
          <p:cNvPr id="5126" name="Title 1"/>
          <p:cNvSpPr>
            <a:spLocks noChangeArrowheads="1"/>
          </p:cNvSpPr>
          <p:nvPr/>
        </p:nvSpPr>
        <p:spPr bwMode="auto">
          <a:xfrm>
            <a:off x="4616450" y="2219325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BANTEN</a:t>
            </a: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DKI JAKARTA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  <p:sp>
        <p:nvSpPr>
          <p:cNvPr id="5127" name="Title 1"/>
          <p:cNvSpPr>
            <a:spLocks noChangeArrowheads="1"/>
          </p:cNvSpPr>
          <p:nvPr/>
        </p:nvSpPr>
        <p:spPr bwMode="auto">
          <a:xfrm>
            <a:off x="4616450" y="3462338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DKI JAKARTA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SUMATERA SELATAN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  <p:sp>
        <p:nvSpPr>
          <p:cNvPr id="5128" name="Title 1"/>
          <p:cNvSpPr>
            <a:spLocks noChangeArrowheads="1"/>
          </p:cNvSpPr>
          <p:nvPr/>
        </p:nvSpPr>
        <p:spPr bwMode="auto">
          <a:xfrm>
            <a:off x="4616450" y="4660900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SUMATERA SELATAN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BANTEN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18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808038" y="1333500"/>
            <a:ext cx="2774950" cy="657225"/>
          </a:xfrm>
          <a:ln/>
        </p:spPr>
        <p:txBody>
          <a:bodyPr/>
          <a:lstStyle/>
          <a:p>
            <a:pPr marL="0" indent="0"/>
            <a:r>
              <a:rPr lang="x-none" altLang="en-US" sz="4000" b="1">
                <a:latin typeface="Conthrax SemiBold" charset="0"/>
                <a:sym typeface="Conthrax SemiBold" charset="0"/>
              </a:rPr>
              <a:t>GRUP </a:t>
            </a:r>
            <a:r>
              <a:rPr lang="en-ID" altLang="en-US" sz="4000" b="1">
                <a:latin typeface="Conthrax SemiBold" charset="0"/>
                <a:sym typeface="Conthrax SemiBold" charset="0"/>
              </a:rPr>
              <a:t>3</a:t>
            </a:r>
            <a:endParaRPr lang="x-none" altLang="en-US" sz="4000"/>
          </a:p>
        </p:txBody>
      </p:sp>
      <p:sp>
        <p:nvSpPr>
          <p:cNvPr id="6147" name="Title 1"/>
          <p:cNvSpPr>
            <a:spLocks noChangeArrowheads="1"/>
          </p:cNvSpPr>
          <p:nvPr/>
        </p:nvSpPr>
        <p:spPr bwMode="auto">
          <a:xfrm>
            <a:off x="912813" y="2533650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DI YOGYAKARTA</a:t>
            </a:r>
          </a:p>
        </p:txBody>
      </p:sp>
      <p:sp>
        <p:nvSpPr>
          <p:cNvPr id="6148" name="Title 1"/>
          <p:cNvSpPr>
            <a:spLocks noChangeArrowheads="1"/>
          </p:cNvSpPr>
          <p:nvPr/>
        </p:nvSpPr>
        <p:spPr bwMode="auto">
          <a:xfrm>
            <a:off x="912813" y="3327400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JAWA BARAT</a:t>
            </a:r>
          </a:p>
        </p:txBody>
      </p:sp>
      <p:sp>
        <p:nvSpPr>
          <p:cNvPr id="6149" name="Title 1"/>
          <p:cNvSpPr>
            <a:spLocks noChangeArrowheads="1"/>
          </p:cNvSpPr>
          <p:nvPr/>
        </p:nvSpPr>
        <p:spPr bwMode="auto">
          <a:xfrm>
            <a:off x="912813" y="4122738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KALIMANTAN BARAT</a:t>
            </a:r>
          </a:p>
        </p:txBody>
      </p:sp>
      <p:sp>
        <p:nvSpPr>
          <p:cNvPr id="6150" name="Title 1"/>
          <p:cNvSpPr>
            <a:spLocks noChangeArrowheads="1"/>
          </p:cNvSpPr>
          <p:nvPr/>
        </p:nvSpPr>
        <p:spPr bwMode="auto">
          <a:xfrm>
            <a:off x="4616450" y="2200759"/>
            <a:ext cx="6073775" cy="631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DI YOGYAKARTA</a:t>
            </a: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JAWA BARAT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x-none" altLang="en-US" dirty="0"/>
          </a:p>
        </p:txBody>
      </p:sp>
      <p:sp>
        <p:nvSpPr>
          <p:cNvPr id="6151" name="Title 1"/>
          <p:cNvSpPr>
            <a:spLocks noChangeArrowheads="1"/>
          </p:cNvSpPr>
          <p:nvPr/>
        </p:nvSpPr>
        <p:spPr bwMode="auto">
          <a:xfrm>
            <a:off x="4616450" y="3462338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JAWA BARAT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KALIMANTAN BARAT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  <p:sp>
        <p:nvSpPr>
          <p:cNvPr id="6152" name="Title 1"/>
          <p:cNvSpPr>
            <a:spLocks noChangeArrowheads="1"/>
          </p:cNvSpPr>
          <p:nvPr/>
        </p:nvSpPr>
        <p:spPr bwMode="auto">
          <a:xfrm>
            <a:off x="4616450" y="4722814"/>
            <a:ext cx="6073775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KALIMANTAN BARAT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DI YOGYAKARTA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94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808038" y="1333500"/>
            <a:ext cx="2774950" cy="657225"/>
          </a:xfrm>
          <a:ln/>
        </p:spPr>
        <p:txBody>
          <a:bodyPr/>
          <a:lstStyle/>
          <a:p>
            <a:pPr marL="0" indent="0"/>
            <a:r>
              <a:rPr lang="x-none" altLang="en-US" sz="4000" b="1">
                <a:latin typeface="Conthrax SemiBold" charset="0"/>
                <a:sym typeface="Conthrax SemiBold" charset="0"/>
              </a:rPr>
              <a:t>GRUP </a:t>
            </a:r>
            <a:r>
              <a:rPr lang="en-ID" altLang="en-US" sz="4000" b="1">
                <a:latin typeface="Conthrax SemiBold" charset="0"/>
                <a:sym typeface="Conthrax SemiBold" charset="0"/>
              </a:rPr>
              <a:t>4</a:t>
            </a:r>
            <a:endParaRPr lang="x-none" altLang="en-US" sz="4000"/>
          </a:p>
        </p:txBody>
      </p:sp>
      <p:sp>
        <p:nvSpPr>
          <p:cNvPr id="7171" name="Title 1"/>
          <p:cNvSpPr>
            <a:spLocks noChangeArrowheads="1"/>
          </p:cNvSpPr>
          <p:nvPr/>
        </p:nvSpPr>
        <p:spPr bwMode="auto">
          <a:xfrm>
            <a:off x="608013" y="2363788"/>
            <a:ext cx="308133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 KALIMANTAN UTARA</a:t>
            </a:r>
          </a:p>
        </p:txBody>
      </p:sp>
      <p:sp>
        <p:nvSpPr>
          <p:cNvPr id="7172" name="Title 1"/>
          <p:cNvSpPr>
            <a:spLocks noChangeArrowheads="1"/>
          </p:cNvSpPr>
          <p:nvPr/>
        </p:nvSpPr>
        <p:spPr bwMode="auto">
          <a:xfrm>
            <a:off x="452438" y="3327400"/>
            <a:ext cx="323691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  KALIMANTAN TENGAH</a:t>
            </a:r>
          </a:p>
        </p:txBody>
      </p:sp>
      <p:sp>
        <p:nvSpPr>
          <p:cNvPr id="7173" name="Title 1"/>
          <p:cNvSpPr>
            <a:spLocks noChangeArrowheads="1"/>
          </p:cNvSpPr>
          <p:nvPr/>
        </p:nvSpPr>
        <p:spPr bwMode="auto">
          <a:xfrm>
            <a:off x="912813" y="4122738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KALIMANTAN TIMUR</a:t>
            </a:r>
          </a:p>
        </p:txBody>
      </p:sp>
      <p:sp>
        <p:nvSpPr>
          <p:cNvPr id="7174" name="Title 1"/>
          <p:cNvSpPr>
            <a:spLocks noChangeArrowheads="1"/>
          </p:cNvSpPr>
          <p:nvPr/>
        </p:nvSpPr>
        <p:spPr bwMode="auto">
          <a:xfrm>
            <a:off x="4616450" y="2219325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KALIMANTAN UTARA</a:t>
            </a: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KALIMANTAN TIMUR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  <p:sp>
        <p:nvSpPr>
          <p:cNvPr id="7175" name="Title 1"/>
          <p:cNvSpPr>
            <a:spLocks noChangeArrowheads="1"/>
          </p:cNvSpPr>
          <p:nvPr/>
        </p:nvSpPr>
        <p:spPr bwMode="auto">
          <a:xfrm>
            <a:off x="4616450" y="3462338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KALIMANTAN TIMUR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KALIMANTAN TENGAH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  <p:sp>
        <p:nvSpPr>
          <p:cNvPr id="7176" name="Title 1"/>
          <p:cNvSpPr>
            <a:spLocks noChangeArrowheads="1"/>
          </p:cNvSpPr>
          <p:nvPr/>
        </p:nvSpPr>
        <p:spPr bwMode="auto">
          <a:xfrm>
            <a:off x="4616450" y="4762502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KALIMANTAN TENGAH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en-US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KALIMANTAN UTARA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5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808038" y="1333500"/>
            <a:ext cx="2774950" cy="657225"/>
          </a:xfrm>
          <a:ln/>
        </p:spPr>
        <p:txBody>
          <a:bodyPr/>
          <a:lstStyle/>
          <a:p>
            <a:pPr marL="0" indent="0"/>
            <a:r>
              <a:rPr lang="x-none" altLang="en-US" sz="4000" b="1">
                <a:latin typeface="Conthrax SemiBold" charset="0"/>
                <a:sym typeface="Conthrax SemiBold" charset="0"/>
              </a:rPr>
              <a:t>GRUP </a:t>
            </a:r>
            <a:r>
              <a:rPr lang="en-ID" altLang="en-US" sz="4000" b="1">
                <a:latin typeface="Conthrax SemiBold" charset="0"/>
                <a:sym typeface="Conthrax SemiBold" charset="0"/>
              </a:rPr>
              <a:t>5</a:t>
            </a:r>
            <a:endParaRPr lang="x-none" altLang="en-US" sz="4000"/>
          </a:p>
        </p:txBody>
      </p:sp>
      <p:sp>
        <p:nvSpPr>
          <p:cNvPr id="8195" name="Title 1"/>
          <p:cNvSpPr>
            <a:spLocks noChangeArrowheads="1"/>
          </p:cNvSpPr>
          <p:nvPr/>
        </p:nvSpPr>
        <p:spPr bwMode="auto">
          <a:xfrm>
            <a:off x="912813" y="2533650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SULAWESI SELATAN</a:t>
            </a:r>
          </a:p>
        </p:txBody>
      </p:sp>
      <p:sp>
        <p:nvSpPr>
          <p:cNvPr id="8196" name="Title 1"/>
          <p:cNvSpPr>
            <a:spLocks noChangeArrowheads="1"/>
          </p:cNvSpPr>
          <p:nvPr/>
        </p:nvSpPr>
        <p:spPr bwMode="auto">
          <a:xfrm>
            <a:off x="912813" y="3327400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SULAWESI BARAT</a:t>
            </a:r>
          </a:p>
        </p:txBody>
      </p:sp>
      <p:sp>
        <p:nvSpPr>
          <p:cNvPr id="8197" name="Title 1"/>
          <p:cNvSpPr>
            <a:spLocks noChangeArrowheads="1"/>
          </p:cNvSpPr>
          <p:nvPr/>
        </p:nvSpPr>
        <p:spPr bwMode="auto">
          <a:xfrm>
            <a:off x="912813" y="4122738"/>
            <a:ext cx="277495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b="1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PAPUA BARAT</a:t>
            </a:r>
          </a:p>
        </p:txBody>
      </p:sp>
      <p:sp>
        <p:nvSpPr>
          <p:cNvPr id="8198" name="Title 1"/>
          <p:cNvSpPr>
            <a:spLocks noChangeArrowheads="1"/>
          </p:cNvSpPr>
          <p:nvPr/>
        </p:nvSpPr>
        <p:spPr bwMode="auto">
          <a:xfrm>
            <a:off x="4616450" y="2219325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SULAWESI SELATAN</a:t>
            </a:r>
            <a:r>
              <a:rPr lang="en-ID" altLang="en-US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SULAWESI BARAT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  <p:sp>
        <p:nvSpPr>
          <p:cNvPr id="8199" name="Title 1"/>
          <p:cNvSpPr>
            <a:spLocks noChangeArrowheads="1"/>
          </p:cNvSpPr>
          <p:nvPr/>
        </p:nvSpPr>
        <p:spPr bwMode="auto">
          <a:xfrm>
            <a:off x="4616450" y="3462338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SULAWESI BARAT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PAPUA BARAT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  <p:sp>
        <p:nvSpPr>
          <p:cNvPr id="8200" name="Title 1"/>
          <p:cNvSpPr>
            <a:spLocks noChangeArrowheads="1"/>
          </p:cNvSpPr>
          <p:nvPr/>
        </p:nvSpPr>
        <p:spPr bwMode="auto">
          <a:xfrm>
            <a:off x="4616450" y="4660900"/>
            <a:ext cx="6072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PAPUA BARAT</a:t>
            </a:r>
            <a:r>
              <a:rPr lang="en-US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 </a:t>
            </a:r>
            <a:r>
              <a:rPr lang="en-US" altLang="x-none" sz="1600" b="1" dirty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vs </a:t>
            </a:r>
            <a:r>
              <a:rPr lang="en-ID" altLang="x-none" sz="1600" b="1" dirty="0" smtClean="0">
                <a:latin typeface="Conthrax SemiBold" charset="0"/>
                <a:ea typeface="等线 Light" charset="-122"/>
                <a:cs typeface="等线 Light" charset="-122"/>
                <a:sym typeface="Conthrax SemiBold" charset="0"/>
              </a:rPr>
              <a:t>SULAWESI SELATAN</a:t>
            </a: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  <a:p>
            <a:pPr algn="ctr">
              <a:lnSpc>
                <a:spcPct val="90000"/>
              </a:lnSpc>
            </a:pPr>
            <a:endParaRPr lang="en-ID" altLang="en-US" sz="1600" b="1" dirty="0">
              <a:latin typeface="Conthrax SemiBold" charset="0"/>
              <a:ea typeface="等线 Light" charset="-122"/>
              <a:cs typeface="等线 Light" charset="-122"/>
              <a:sym typeface="Conthrax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6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4BDA2A-3C03-AF40-9189-249A7978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19" y="1334125"/>
            <a:ext cx="2774430" cy="65636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nthrax SemiBold" panose="020B0707020201080204" pitchFamily="34" charset="0"/>
              </a:rPr>
              <a:t>GRUP 1</a:t>
            </a: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2F2D4230-6F94-3A4D-8389-0BE563AB190F}"/>
              </a:ext>
            </a:extLst>
          </p:cNvPr>
          <p:cNvSpPr txBox="1">
            <a:spLocks/>
          </p:cNvSpPr>
          <p:nvPr/>
        </p:nvSpPr>
        <p:spPr>
          <a:xfrm>
            <a:off x="913150" y="2533193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DKI JAKARTA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3BC6588-87E5-5D4E-93CA-F92A47CD3600}"/>
              </a:ext>
            </a:extLst>
          </p:cNvPr>
          <p:cNvSpPr txBox="1">
            <a:spLocks/>
          </p:cNvSpPr>
          <p:nvPr/>
        </p:nvSpPr>
        <p:spPr>
          <a:xfrm>
            <a:off x="913150" y="3327671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BANTEN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D0FFBBC8-BC00-C744-A4ED-44756598B36A}"/>
              </a:ext>
            </a:extLst>
          </p:cNvPr>
          <p:cNvSpPr txBox="1">
            <a:spLocks/>
          </p:cNvSpPr>
          <p:nvPr/>
        </p:nvSpPr>
        <p:spPr>
          <a:xfrm>
            <a:off x="913150" y="4122149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JAWA TENGAH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7F8CFFD-41A6-364E-BB33-16B8717EAA2D}"/>
              </a:ext>
            </a:extLst>
          </p:cNvPr>
          <p:cNvSpPr txBox="1">
            <a:spLocks/>
          </p:cNvSpPr>
          <p:nvPr/>
        </p:nvSpPr>
        <p:spPr>
          <a:xfrm>
            <a:off x="4615719" y="2218400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DKI JAKARTA </a:t>
            </a:r>
            <a:r>
              <a:rPr lang="en-US" sz="1600" b="1" dirty="0" smtClean="0">
                <a:latin typeface="Conthrax SemiBold" panose="020B0707020201080204" pitchFamily="34" charset="0"/>
              </a:rPr>
              <a:t>vs JAWA TENGAH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F27A745C-396E-FF4B-B7CF-6F9E4E122232}"/>
              </a:ext>
            </a:extLst>
          </p:cNvPr>
          <p:cNvSpPr txBox="1">
            <a:spLocks/>
          </p:cNvSpPr>
          <p:nvPr/>
        </p:nvSpPr>
        <p:spPr>
          <a:xfrm>
            <a:off x="4615719" y="3462583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JAWA TENGAH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BANTEN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092D7CC3-C2CF-474B-9D54-2CCE233CFD96}"/>
              </a:ext>
            </a:extLst>
          </p:cNvPr>
          <p:cNvSpPr txBox="1">
            <a:spLocks/>
          </p:cNvSpPr>
          <p:nvPr/>
        </p:nvSpPr>
        <p:spPr>
          <a:xfrm>
            <a:off x="4615719" y="4661796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BANTEN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DKI JAKARTA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14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4BDA2A-3C03-AF40-9189-249A7978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19" y="1334125"/>
            <a:ext cx="2774430" cy="65636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nthrax SemiBold" panose="020B0707020201080204" pitchFamily="34" charset="0"/>
              </a:rPr>
              <a:t>GRUP 2</a:t>
            </a: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2F2D4230-6F94-3A4D-8389-0BE563AB190F}"/>
              </a:ext>
            </a:extLst>
          </p:cNvPr>
          <p:cNvSpPr txBox="1">
            <a:spLocks/>
          </p:cNvSpPr>
          <p:nvPr/>
        </p:nvSpPr>
        <p:spPr>
          <a:xfrm>
            <a:off x="913150" y="2533193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JAWA TIMUR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3BC6588-87E5-5D4E-93CA-F92A47CD3600}"/>
              </a:ext>
            </a:extLst>
          </p:cNvPr>
          <p:cNvSpPr txBox="1">
            <a:spLocks/>
          </p:cNvSpPr>
          <p:nvPr/>
        </p:nvSpPr>
        <p:spPr>
          <a:xfrm>
            <a:off x="913150" y="3327671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DI YOGYAKARTA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D0FFBBC8-BC00-C744-A4ED-44756598B36A}"/>
              </a:ext>
            </a:extLst>
          </p:cNvPr>
          <p:cNvSpPr txBox="1">
            <a:spLocks/>
          </p:cNvSpPr>
          <p:nvPr/>
        </p:nvSpPr>
        <p:spPr>
          <a:xfrm>
            <a:off x="913150" y="4122149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KALIMANTAN SELATAN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7F8CFFD-41A6-364E-BB33-16B8717EAA2D}"/>
              </a:ext>
            </a:extLst>
          </p:cNvPr>
          <p:cNvSpPr txBox="1">
            <a:spLocks/>
          </p:cNvSpPr>
          <p:nvPr/>
        </p:nvSpPr>
        <p:spPr>
          <a:xfrm>
            <a:off x="4615719" y="2218400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JAWA TIMUR</a:t>
            </a:r>
            <a:r>
              <a:rPr lang="en-US" sz="1600" b="1" dirty="0" smtClean="0">
                <a:latin typeface="Conthrax SemiBold" panose="020B0707020201080204" pitchFamily="34" charset="0"/>
              </a:rPr>
              <a:t> vs </a:t>
            </a:r>
            <a:r>
              <a:rPr lang="en-US" sz="1600" b="1" dirty="0" smtClean="0">
                <a:latin typeface="Conthrax SemiBold" panose="020B0707020201080204" pitchFamily="34" charset="0"/>
              </a:rPr>
              <a:t>KALIMANTAN SELATAN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F27A745C-396E-FF4B-B7CF-6F9E4E122232}"/>
              </a:ext>
            </a:extLst>
          </p:cNvPr>
          <p:cNvSpPr txBox="1">
            <a:spLocks/>
          </p:cNvSpPr>
          <p:nvPr/>
        </p:nvSpPr>
        <p:spPr>
          <a:xfrm>
            <a:off x="4615719" y="3462583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KALIMANTAN SELATAN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DI YOGYAKARTA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092D7CC3-C2CF-474B-9D54-2CCE233CFD96}"/>
              </a:ext>
            </a:extLst>
          </p:cNvPr>
          <p:cNvSpPr txBox="1">
            <a:spLocks/>
          </p:cNvSpPr>
          <p:nvPr/>
        </p:nvSpPr>
        <p:spPr>
          <a:xfrm>
            <a:off x="4615719" y="4661796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DI YOGYAKARTA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JAWA TIMUR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3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4BDA2A-3C03-AF40-9189-249A7978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19" y="1334125"/>
            <a:ext cx="2774430" cy="65636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nthrax SemiBold" panose="020B0707020201080204" pitchFamily="34" charset="0"/>
              </a:rPr>
              <a:t>GRUP </a:t>
            </a:r>
            <a:r>
              <a:rPr lang="en-US" b="1" dirty="0" smtClean="0">
                <a:latin typeface="Conthrax SemiBold" panose="020B0707020201080204" pitchFamily="34" charset="0"/>
              </a:rPr>
              <a:t>3</a:t>
            </a:r>
            <a:endParaRPr lang="en-US" b="1" dirty="0">
              <a:latin typeface="Conthrax SemiBold" panose="020B070702020108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2F2D4230-6F94-3A4D-8389-0BE563AB190F}"/>
              </a:ext>
            </a:extLst>
          </p:cNvPr>
          <p:cNvSpPr txBox="1">
            <a:spLocks/>
          </p:cNvSpPr>
          <p:nvPr/>
        </p:nvSpPr>
        <p:spPr>
          <a:xfrm>
            <a:off x="913150" y="2533193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BALI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3BC6588-87E5-5D4E-93CA-F92A47CD3600}"/>
              </a:ext>
            </a:extLst>
          </p:cNvPr>
          <p:cNvSpPr txBox="1">
            <a:spLocks/>
          </p:cNvSpPr>
          <p:nvPr/>
        </p:nvSpPr>
        <p:spPr>
          <a:xfrm>
            <a:off x="913150" y="3327671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NTT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D0FFBBC8-BC00-C744-A4ED-44756598B36A}"/>
              </a:ext>
            </a:extLst>
          </p:cNvPr>
          <p:cNvSpPr txBox="1">
            <a:spLocks/>
          </p:cNvSpPr>
          <p:nvPr/>
        </p:nvSpPr>
        <p:spPr>
          <a:xfrm>
            <a:off x="913150" y="4122149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NTB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7F8CFFD-41A6-364E-BB33-16B8717EAA2D}"/>
              </a:ext>
            </a:extLst>
          </p:cNvPr>
          <p:cNvSpPr txBox="1">
            <a:spLocks/>
          </p:cNvSpPr>
          <p:nvPr/>
        </p:nvSpPr>
        <p:spPr>
          <a:xfrm>
            <a:off x="4615719" y="2218400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BALI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NTB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F27A745C-396E-FF4B-B7CF-6F9E4E122232}"/>
              </a:ext>
            </a:extLst>
          </p:cNvPr>
          <p:cNvSpPr txBox="1">
            <a:spLocks/>
          </p:cNvSpPr>
          <p:nvPr/>
        </p:nvSpPr>
        <p:spPr>
          <a:xfrm>
            <a:off x="4615719" y="3462583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NTB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NTT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092D7CC3-C2CF-474B-9D54-2CCE233CFD96}"/>
              </a:ext>
            </a:extLst>
          </p:cNvPr>
          <p:cNvSpPr txBox="1">
            <a:spLocks/>
          </p:cNvSpPr>
          <p:nvPr/>
        </p:nvSpPr>
        <p:spPr>
          <a:xfrm>
            <a:off x="4615719" y="4661796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NTT</a:t>
            </a:r>
            <a:r>
              <a:rPr lang="en-US" sz="1600" b="1" dirty="0" smtClean="0">
                <a:latin typeface="Conthrax SemiBold" panose="020B0707020201080204" pitchFamily="34" charset="0"/>
              </a:rPr>
              <a:t> vs BALI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11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4BDA2A-3C03-AF40-9189-249A7978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19" y="1334125"/>
            <a:ext cx="2774430" cy="65636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nthrax SemiBold" panose="020B0707020201080204" pitchFamily="34" charset="0"/>
              </a:rPr>
              <a:t>GRUP </a:t>
            </a:r>
            <a:r>
              <a:rPr lang="en-US" b="1" dirty="0" smtClean="0">
                <a:latin typeface="Conthrax SemiBold" panose="020B0707020201080204" pitchFamily="34" charset="0"/>
              </a:rPr>
              <a:t>4</a:t>
            </a:r>
            <a:endParaRPr lang="en-US" b="1" dirty="0">
              <a:latin typeface="Conthrax SemiBold" panose="020B070702020108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2F2D4230-6F94-3A4D-8389-0BE563AB190F}"/>
              </a:ext>
            </a:extLst>
          </p:cNvPr>
          <p:cNvSpPr txBox="1">
            <a:spLocks/>
          </p:cNvSpPr>
          <p:nvPr/>
        </p:nvSpPr>
        <p:spPr>
          <a:xfrm>
            <a:off x="913150" y="2533193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KALIMANTAN TIMUR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3BC6588-87E5-5D4E-93CA-F92A47CD3600}"/>
              </a:ext>
            </a:extLst>
          </p:cNvPr>
          <p:cNvSpPr txBox="1">
            <a:spLocks/>
          </p:cNvSpPr>
          <p:nvPr/>
        </p:nvSpPr>
        <p:spPr>
          <a:xfrm>
            <a:off x="913150" y="3327671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KALIMANTAN UTARA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D0FFBBC8-BC00-C744-A4ED-44756598B36A}"/>
              </a:ext>
            </a:extLst>
          </p:cNvPr>
          <p:cNvSpPr txBox="1">
            <a:spLocks/>
          </p:cNvSpPr>
          <p:nvPr/>
        </p:nvSpPr>
        <p:spPr>
          <a:xfrm>
            <a:off x="913150" y="4122149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KALI MANTAN TENGAH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7F8CFFD-41A6-364E-BB33-16B8717EAA2D}"/>
              </a:ext>
            </a:extLst>
          </p:cNvPr>
          <p:cNvSpPr txBox="1">
            <a:spLocks/>
          </p:cNvSpPr>
          <p:nvPr/>
        </p:nvSpPr>
        <p:spPr>
          <a:xfrm>
            <a:off x="4615719" y="2218400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KALIMANTAN TIMUR</a:t>
            </a:r>
            <a:r>
              <a:rPr lang="en-US" sz="1600" b="1" dirty="0" smtClean="0">
                <a:latin typeface="Conthrax SemiBold" panose="020B0707020201080204" pitchFamily="34" charset="0"/>
              </a:rPr>
              <a:t> vs </a:t>
            </a:r>
            <a:r>
              <a:rPr lang="en-US" sz="1600" b="1" dirty="0" smtClean="0">
                <a:latin typeface="Conthrax SemiBold" panose="020B0707020201080204" pitchFamily="34" charset="0"/>
              </a:rPr>
              <a:t>KALIMANTAN TENGAH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F27A745C-396E-FF4B-B7CF-6F9E4E122232}"/>
              </a:ext>
            </a:extLst>
          </p:cNvPr>
          <p:cNvSpPr txBox="1">
            <a:spLocks/>
          </p:cNvSpPr>
          <p:nvPr/>
        </p:nvSpPr>
        <p:spPr>
          <a:xfrm>
            <a:off x="4615719" y="3462583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KALIMANTAN TENGAH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KALIMANTAN UTARA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092D7CC3-C2CF-474B-9D54-2CCE233CFD96}"/>
              </a:ext>
            </a:extLst>
          </p:cNvPr>
          <p:cNvSpPr txBox="1">
            <a:spLocks/>
          </p:cNvSpPr>
          <p:nvPr/>
        </p:nvSpPr>
        <p:spPr>
          <a:xfrm>
            <a:off x="4615719" y="4661796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KALIMANTAN UTARA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KALIMANTAN TIMUR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6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4BDA2A-3C03-AF40-9189-249A7978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19" y="1334125"/>
            <a:ext cx="2774430" cy="65636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nthrax SemiBold" panose="020B0707020201080204" pitchFamily="34" charset="0"/>
              </a:rPr>
              <a:t>GRUP </a:t>
            </a:r>
            <a:r>
              <a:rPr lang="en-US" b="1" dirty="0" smtClean="0">
                <a:latin typeface="Conthrax SemiBold" panose="020B0707020201080204" pitchFamily="34" charset="0"/>
              </a:rPr>
              <a:t>5</a:t>
            </a:r>
            <a:endParaRPr lang="en-US" b="1" dirty="0">
              <a:latin typeface="Conthrax SemiBold" panose="020B070702020108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2F2D4230-6F94-3A4D-8389-0BE563AB190F}"/>
              </a:ext>
            </a:extLst>
          </p:cNvPr>
          <p:cNvSpPr txBox="1">
            <a:spLocks/>
          </p:cNvSpPr>
          <p:nvPr/>
        </p:nvSpPr>
        <p:spPr>
          <a:xfrm>
            <a:off x="913150" y="2533193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SULAWESI UTARA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3BC6588-87E5-5D4E-93CA-F92A47CD3600}"/>
              </a:ext>
            </a:extLst>
          </p:cNvPr>
          <p:cNvSpPr txBox="1">
            <a:spLocks/>
          </p:cNvSpPr>
          <p:nvPr/>
        </p:nvSpPr>
        <p:spPr>
          <a:xfrm>
            <a:off x="913150" y="3327671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GORONTALO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D0FFBBC8-BC00-C744-A4ED-44756598B36A}"/>
              </a:ext>
            </a:extLst>
          </p:cNvPr>
          <p:cNvSpPr txBox="1">
            <a:spLocks/>
          </p:cNvSpPr>
          <p:nvPr/>
        </p:nvSpPr>
        <p:spPr>
          <a:xfrm>
            <a:off x="913150" y="4122149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SULAWESI TENGAH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7F8CFFD-41A6-364E-BB33-16B8717EAA2D}"/>
              </a:ext>
            </a:extLst>
          </p:cNvPr>
          <p:cNvSpPr txBox="1">
            <a:spLocks/>
          </p:cNvSpPr>
          <p:nvPr/>
        </p:nvSpPr>
        <p:spPr>
          <a:xfrm>
            <a:off x="4615719" y="2218400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SULAWESI UTARA</a:t>
            </a:r>
            <a:r>
              <a:rPr lang="en-US" sz="1600" b="1" dirty="0" smtClean="0">
                <a:latin typeface="Conthrax SemiBold" panose="020B0707020201080204" pitchFamily="34" charset="0"/>
              </a:rPr>
              <a:t> vs GORONTALO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F27A745C-396E-FF4B-B7CF-6F9E4E122232}"/>
              </a:ext>
            </a:extLst>
          </p:cNvPr>
          <p:cNvSpPr txBox="1">
            <a:spLocks/>
          </p:cNvSpPr>
          <p:nvPr/>
        </p:nvSpPr>
        <p:spPr>
          <a:xfrm>
            <a:off x="4615719" y="3462583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GORONTALO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SULAWESI TENGAH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092D7CC3-C2CF-474B-9D54-2CCE233CFD96}"/>
              </a:ext>
            </a:extLst>
          </p:cNvPr>
          <p:cNvSpPr txBox="1">
            <a:spLocks/>
          </p:cNvSpPr>
          <p:nvPr/>
        </p:nvSpPr>
        <p:spPr>
          <a:xfrm>
            <a:off x="4615719" y="4661796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SULAWESI TENGAH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SULAWESI UTARA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34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4BDA2A-3C03-AF40-9189-249A7978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19" y="1334125"/>
            <a:ext cx="2774430" cy="65636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nthrax SemiBold" panose="020B0707020201080204" pitchFamily="34" charset="0"/>
              </a:rPr>
              <a:t>GRUP </a:t>
            </a:r>
            <a:r>
              <a:rPr lang="en-US" b="1" dirty="0" smtClean="0">
                <a:latin typeface="Conthrax SemiBold" panose="020B0707020201080204" pitchFamily="34" charset="0"/>
              </a:rPr>
              <a:t>6</a:t>
            </a:r>
            <a:endParaRPr lang="en-US" b="1" dirty="0">
              <a:latin typeface="Conthrax SemiBold" panose="020B070702020108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2F2D4230-6F94-3A4D-8389-0BE563AB190F}"/>
              </a:ext>
            </a:extLst>
          </p:cNvPr>
          <p:cNvSpPr txBox="1">
            <a:spLocks/>
          </p:cNvSpPr>
          <p:nvPr/>
        </p:nvSpPr>
        <p:spPr>
          <a:xfrm>
            <a:off x="913150" y="2533193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SULAWESI SELATAN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3BC6588-87E5-5D4E-93CA-F92A47CD3600}"/>
              </a:ext>
            </a:extLst>
          </p:cNvPr>
          <p:cNvSpPr txBox="1">
            <a:spLocks/>
          </p:cNvSpPr>
          <p:nvPr/>
        </p:nvSpPr>
        <p:spPr>
          <a:xfrm>
            <a:off x="913150" y="3327671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SULAWESI TENGGARA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D0FFBBC8-BC00-C744-A4ED-44756598B36A}"/>
              </a:ext>
            </a:extLst>
          </p:cNvPr>
          <p:cNvSpPr txBox="1">
            <a:spLocks/>
          </p:cNvSpPr>
          <p:nvPr/>
        </p:nvSpPr>
        <p:spPr>
          <a:xfrm>
            <a:off x="913150" y="4122149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SULAWESI BARAT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7F8CFFD-41A6-364E-BB33-16B8717EAA2D}"/>
              </a:ext>
            </a:extLst>
          </p:cNvPr>
          <p:cNvSpPr txBox="1">
            <a:spLocks/>
          </p:cNvSpPr>
          <p:nvPr/>
        </p:nvSpPr>
        <p:spPr>
          <a:xfrm>
            <a:off x="4615719" y="2218400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SULAWESI SELATAN</a:t>
            </a:r>
            <a:r>
              <a:rPr lang="en-US" sz="1600" b="1" dirty="0" smtClean="0">
                <a:latin typeface="Conthrax SemiBold" panose="020B0707020201080204" pitchFamily="34" charset="0"/>
              </a:rPr>
              <a:t> vs </a:t>
            </a:r>
            <a:r>
              <a:rPr lang="en-US" sz="1600" b="1" dirty="0" smtClean="0">
                <a:latin typeface="Conthrax SemiBold" panose="020B0707020201080204" pitchFamily="34" charset="0"/>
              </a:rPr>
              <a:t>SULAWESI TENGGARA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F27A745C-396E-FF4B-B7CF-6F9E4E122232}"/>
              </a:ext>
            </a:extLst>
          </p:cNvPr>
          <p:cNvSpPr txBox="1">
            <a:spLocks/>
          </p:cNvSpPr>
          <p:nvPr/>
        </p:nvSpPr>
        <p:spPr>
          <a:xfrm>
            <a:off x="4615719" y="3462583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SULAWESI TENGGARA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SULAWESI BARAT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092D7CC3-C2CF-474B-9D54-2CCE233CFD96}"/>
              </a:ext>
            </a:extLst>
          </p:cNvPr>
          <p:cNvSpPr txBox="1">
            <a:spLocks/>
          </p:cNvSpPr>
          <p:nvPr/>
        </p:nvSpPr>
        <p:spPr>
          <a:xfrm>
            <a:off x="4615719" y="4661796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SULAWESI BARAT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SULAWESI SELATAN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52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64BDA2A-3C03-AF40-9189-249A7978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219" y="1334125"/>
            <a:ext cx="2774430" cy="65636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onthrax SemiBold" panose="020B0707020201080204" pitchFamily="34" charset="0"/>
              </a:rPr>
              <a:t>GRUP </a:t>
            </a:r>
            <a:r>
              <a:rPr lang="en-US" b="1" dirty="0" smtClean="0">
                <a:latin typeface="Conthrax SemiBold" panose="020B0707020201080204" pitchFamily="34" charset="0"/>
              </a:rPr>
              <a:t>7</a:t>
            </a:r>
            <a:endParaRPr lang="en-US" b="1" dirty="0">
              <a:latin typeface="Conthrax SemiBold" panose="020B070702020108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2F2D4230-6F94-3A4D-8389-0BE563AB190F}"/>
              </a:ext>
            </a:extLst>
          </p:cNvPr>
          <p:cNvSpPr txBox="1">
            <a:spLocks/>
          </p:cNvSpPr>
          <p:nvPr/>
        </p:nvSpPr>
        <p:spPr>
          <a:xfrm>
            <a:off x="913150" y="2533193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MALUKU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3BC6588-87E5-5D4E-93CA-F92A47CD3600}"/>
              </a:ext>
            </a:extLst>
          </p:cNvPr>
          <p:cNvSpPr txBox="1">
            <a:spLocks/>
          </p:cNvSpPr>
          <p:nvPr/>
        </p:nvSpPr>
        <p:spPr>
          <a:xfrm>
            <a:off x="913150" y="3327671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MALUKU UTARA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D0FFBBC8-BC00-C744-A4ED-44756598B36A}"/>
              </a:ext>
            </a:extLst>
          </p:cNvPr>
          <p:cNvSpPr txBox="1">
            <a:spLocks/>
          </p:cNvSpPr>
          <p:nvPr/>
        </p:nvSpPr>
        <p:spPr>
          <a:xfrm>
            <a:off x="913150" y="4122149"/>
            <a:ext cx="2774430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b="1" dirty="0" smtClean="0">
                <a:latin typeface="Conthrax SemiBold" panose="020B0707020201080204" pitchFamily="34" charset="0"/>
              </a:rPr>
              <a:t>PAPUA BARAT</a:t>
            </a:r>
            <a:endParaRPr lang="en-US" sz="1800" b="1" dirty="0">
              <a:latin typeface="Conthrax SemiBold" panose="020B070702020108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7F8CFFD-41A6-364E-BB33-16B8717EAA2D}"/>
              </a:ext>
            </a:extLst>
          </p:cNvPr>
          <p:cNvSpPr txBox="1">
            <a:spLocks/>
          </p:cNvSpPr>
          <p:nvPr/>
        </p:nvSpPr>
        <p:spPr>
          <a:xfrm>
            <a:off x="4615719" y="2218400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MALUKU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PAPUA BARAT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F27A745C-396E-FF4B-B7CF-6F9E4E122232}"/>
              </a:ext>
            </a:extLst>
          </p:cNvPr>
          <p:cNvSpPr txBox="1">
            <a:spLocks/>
          </p:cNvSpPr>
          <p:nvPr/>
        </p:nvSpPr>
        <p:spPr>
          <a:xfrm>
            <a:off x="4615719" y="3462583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PAPUA BARAT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MALUKU UTARA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="" xmlns:a16="http://schemas.microsoft.com/office/drawing/2014/main" id="{092D7CC3-C2CF-474B-9D54-2CCE233CFD96}"/>
              </a:ext>
            </a:extLst>
          </p:cNvPr>
          <p:cNvSpPr txBox="1">
            <a:spLocks/>
          </p:cNvSpPr>
          <p:nvPr/>
        </p:nvSpPr>
        <p:spPr>
          <a:xfrm>
            <a:off x="4615719" y="4661796"/>
            <a:ext cx="6072267" cy="596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1" dirty="0" smtClean="0">
                <a:latin typeface="Conthrax SemiBold" panose="020B0707020201080204" pitchFamily="34" charset="0"/>
              </a:rPr>
              <a:t>MALUKU UTARA</a:t>
            </a:r>
            <a:r>
              <a:rPr lang="en-US" sz="1600" b="1" dirty="0" smtClean="0">
                <a:latin typeface="Conthrax SemiBold" panose="020B0707020201080204" pitchFamily="34" charset="0"/>
              </a:rPr>
              <a:t> </a:t>
            </a:r>
            <a:r>
              <a:rPr lang="en-US" sz="1600" b="1" dirty="0" smtClean="0">
                <a:latin typeface="Conthrax SemiBold" panose="020B0707020201080204" pitchFamily="34" charset="0"/>
              </a:rPr>
              <a:t>vs </a:t>
            </a:r>
            <a:r>
              <a:rPr lang="en-US" sz="1600" b="1" dirty="0" smtClean="0">
                <a:latin typeface="Conthrax SemiBold" panose="020B0707020201080204" pitchFamily="34" charset="0"/>
              </a:rPr>
              <a:t>MALUKU</a:t>
            </a:r>
            <a:endParaRPr lang="en-US" sz="1600" b="1" dirty="0">
              <a:latin typeface="Conthrax SemiBold" panose="020B070702020108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12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2192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911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257</Words>
  <Application>Microsoft Macintosh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Conthrax SemiBold</vt:lpstr>
      <vt:lpstr>等线 Light</vt:lpstr>
      <vt:lpstr>Office Theme</vt:lpstr>
      <vt:lpstr>PowerPoint Presentation</vt:lpstr>
      <vt:lpstr>GRUP 1</vt:lpstr>
      <vt:lpstr>GRUP 2</vt:lpstr>
      <vt:lpstr>GRUP 3</vt:lpstr>
      <vt:lpstr>GRUP 4</vt:lpstr>
      <vt:lpstr>GRUP 5</vt:lpstr>
      <vt:lpstr>GRUP 6</vt:lpstr>
      <vt:lpstr>GRUP 7</vt:lpstr>
      <vt:lpstr>PowerPoint Presentation</vt:lpstr>
      <vt:lpstr>GRUP 1</vt:lpstr>
      <vt:lpstr>GRUP 2</vt:lpstr>
      <vt:lpstr>GRUP 3</vt:lpstr>
      <vt:lpstr>GRUP 4</vt:lpstr>
      <vt:lpstr>GRUP 5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meiska kuspratista</cp:lastModifiedBy>
  <cp:revision>11</cp:revision>
  <dcterms:created xsi:type="dcterms:W3CDTF">2019-11-26T17:46:39Z</dcterms:created>
  <dcterms:modified xsi:type="dcterms:W3CDTF">2019-11-27T07:48:59Z</dcterms:modified>
</cp:coreProperties>
</file>